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81" r:id="rId2"/>
    <p:sldId id="265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82" r:id="rId12"/>
    <p:sldId id="283" r:id="rId13"/>
    <p:sldId id="285" r:id="rId14"/>
    <p:sldId id="286" r:id="rId15"/>
    <p:sldId id="287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78" autoAdjust="0"/>
    <p:restoredTop sz="94660"/>
  </p:normalViewPr>
  <p:slideViewPr>
    <p:cSldViewPr>
      <p:cViewPr varScale="1">
        <p:scale>
          <a:sx n="82" d="100"/>
          <a:sy n="82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9\Chapter_9.wa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133600"/>
            <a:ext cx="8610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tami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c­mw</a:t>
            </a:r>
            <a:r>
              <a:rPr lang="en-US" sz="3200" b="1" dirty="0">
                <a:latin typeface="ML-Aathira" pitchFamily="82" charset="0"/>
              </a:rPr>
              <a:t> {]</a:t>
            </a:r>
            <a:r>
              <a:rPr lang="en-US" sz="3200" b="1" dirty="0" err="1">
                <a:latin typeface="ML-Aathira" pitchFamily="82" charset="0"/>
              </a:rPr>
              <a:t>mhiyw</a:t>
            </a:r>
            <a:r>
              <a:rPr lang="en-US" sz="3200" b="1" dirty="0">
                <a:latin typeface="ML-Aathira" pitchFamily="82" charset="0"/>
              </a:rPr>
              <a:t> DS¼Sn¸{</a:t>
            </a:r>
            <a:r>
              <a:rPr lang="en-US" sz="3200" b="1" dirty="0" err="1">
                <a:latin typeface="ML-Aathira" pitchFamily="82" charset="0"/>
              </a:rPr>
              <a:t>XnIbv¡pth­n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aeapIfnte¡p</a:t>
            </a:r>
            <a:r>
              <a:rPr lang="en-US" sz="3200" b="1" dirty="0">
                <a:latin typeface="ML-Aathira" pitchFamily="82" charset="0"/>
              </a:rPr>
              <a:t> t]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endParaRPr lang="en-US" sz="28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853386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R§fpsS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Ipä§fpw</a:t>
            </a:r>
            <a:r>
              <a:rPr lang="en-US" sz="3200" b="1" dirty="0">
                <a:latin typeface="ML-Aathira" pitchFamily="82" charset="0"/>
              </a:rPr>
              <a:t> ]m]§</a:t>
            </a:r>
            <a:r>
              <a:rPr lang="en-US" sz="3200" b="1" dirty="0" err="1">
                <a:latin typeface="ML-Aathira" pitchFamily="82" charset="0"/>
              </a:rPr>
              <a:t>fpw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£</a:t>
            </a:r>
            <a:r>
              <a:rPr lang="en-US" sz="3200" b="1" dirty="0" err="1">
                <a:latin typeface="ML-Aathira" pitchFamily="82" charset="0"/>
              </a:rPr>
              <a:t>an¡pIbpw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A§bpsS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kz´ambn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kzoIcn¡pIbpw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sN¿Wta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905000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ssZh</a:t>
            </a:r>
            <a:r>
              <a:rPr lang="en-US" sz="3200" b="1" dirty="0">
                <a:latin typeface="ML-Aathira" pitchFamily="82" charset="0"/>
              </a:rPr>
              <a:t>{]</a:t>
            </a:r>
            <a:r>
              <a:rPr lang="en-US" sz="3200" b="1" dirty="0" err="1">
                <a:latin typeface="ML-Aathira" pitchFamily="82" charset="0"/>
              </a:rPr>
              <a:t>amW§Ä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men¨psIm­v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ssZh¯n</a:t>
            </a:r>
            <a:r>
              <a:rPr lang="en-US" sz="3200" b="1" dirty="0">
                <a:latin typeface="ML-Aathira" pitchFamily="82" charset="0"/>
              </a:rPr>
              <a:t>\pw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a\</a:t>
            </a:r>
            <a:r>
              <a:rPr lang="en-US" sz="3200" b="1" dirty="0" err="1">
                <a:latin typeface="ML-Aathira" pitchFamily="82" charset="0"/>
              </a:rPr>
              <a:t>pjyÀ¡pw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CjvSs</a:t>
            </a:r>
            <a:r>
              <a:rPr lang="en-US" sz="3200" b="1" dirty="0">
                <a:latin typeface="ML-Aathira" pitchFamily="82" charset="0"/>
              </a:rPr>
              <a:t>¸«h\</a:t>
            </a:r>
            <a:r>
              <a:rPr lang="en-US" sz="3200" b="1" dirty="0" err="1">
                <a:latin typeface="ML-Aathira" pitchFamily="82" charset="0"/>
              </a:rPr>
              <a:t>mbn</a:t>
            </a:r>
            <a:r>
              <a:rPr lang="en-US" sz="3200" b="1" dirty="0">
                <a:latin typeface="ML-Aathira" pitchFamily="82" charset="0"/>
              </a:rPr>
              <a:t> (</a:t>
            </a:r>
            <a:r>
              <a:rPr lang="en-US" sz="3200" b="1" dirty="0" err="1">
                <a:latin typeface="ML-Aathira" pitchFamily="82" charset="0"/>
              </a:rPr>
              <a:t>CjvSs</a:t>
            </a:r>
            <a:r>
              <a:rPr lang="en-US" sz="3200" b="1" dirty="0">
                <a:latin typeface="ML-Aathira" pitchFamily="82" charset="0"/>
              </a:rPr>
              <a:t>¸«</a:t>
            </a:r>
            <a:r>
              <a:rPr lang="en-US" sz="3200" b="1" dirty="0" err="1">
                <a:latin typeface="ML-Aathira" pitchFamily="82" charset="0"/>
              </a:rPr>
              <a:t>hfmbn</a:t>
            </a:r>
            <a:r>
              <a:rPr lang="en-US" sz="3200" b="1" dirty="0">
                <a:latin typeface="ML-Aathira" pitchFamily="82" charset="0"/>
              </a:rPr>
              <a:t>) 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Rm³ </a:t>
            </a:r>
            <a:r>
              <a:rPr lang="en-US" sz="3200" b="1" dirty="0" err="1">
                <a:latin typeface="ML-Aathira" pitchFamily="82" charset="0"/>
              </a:rPr>
              <a:t>Pohn¡pw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kz´w</a:t>
            </a:r>
            <a:r>
              <a:rPr lang="en-US" sz="3000" b="1" dirty="0">
                <a:latin typeface="ML-Aathira" pitchFamily="82" charset="0"/>
              </a:rPr>
              <a:t> P\</a:t>
            </a:r>
            <a:r>
              <a:rPr lang="en-US" sz="3000" b="1" dirty="0" err="1">
                <a:latin typeface="ML-Aathira" pitchFamily="82" charset="0"/>
              </a:rPr>
              <a:t>amb</a:t>
            </a:r>
            <a:r>
              <a:rPr lang="en-US" sz="3000" b="1" dirty="0">
                <a:latin typeface="ML-Aathira" pitchFamily="82" charset="0"/>
              </a:rPr>
              <a:t> 				C{</a:t>
            </a:r>
            <a:r>
              <a:rPr lang="en-US" sz="3000" b="1" dirty="0" err="1">
                <a:latin typeface="ML-Aathira" pitchFamily="82" charset="0"/>
              </a:rPr>
              <a:t>kmtbÂ</a:t>
            </a:r>
            <a:r>
              <a:rPr lang="en-US" sz="3000" b="1" dirty="0">
                <a:latin typeface="ML-Aathira" pitchFamily="82" charset="0"/>
              </a:rPr>
              <a:t> DS¼SnbpsS P\</a:t>
            </a:r>
            <a:r>
              <a:rPr lang="en-US" sz="3000" b="1" dirty="0" err="1">
                <a:latin typeface="ML-Aathira" pitchFamily="82" charset="0"/>
              </a:rPr>
              <a:t>amWv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 A\</a:t>
            </a:r>
            <a:r>
              <a:rPr lang="en-US" sz="3000" b="1" dirty="0" err="1">
                <a:latin typeface="ML-Aathira" pitchFamily="82" charset="0"/>
              </a:rPr>
              <a:t>pkcn¨mÂ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			\ne\</a:t>
            </a:r>
            <a:r>
              <a:rPr lang="en-US" sz="3000" b="1" dirty="0" err="1">
                <a:latin typeface="ML-Aathira" pitchFamily="82" charset="0"/>
              </a:rPr>
              <a:t>nÂ¡mw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kz´w</a:t>
            </a:r>
            <a:r>
              <a:rPr lang="en-US" sz="3000" b="1" dirty="0">
                <a:latin typeface="ML-Aathira" pitchFamily="82" charset="0"/>
              </a:rPr>
              <a:t> P\</a:t>
            </a:r>
            <a:r>
              <a:rPr lang="en-US" sz="3000" b="1" dirty="0" err="1">
                <a:latin typeface="ML-Aathira" pitchFamily="82" charset="0"/>
              </a:rPr>
              <a:t>ambn</a:t>
            </a:r>
            <a:r>
              <a:rPr lang="en-US" sz="3000" b="1" dirty="0">
                <a:latin typeface="ML-Aathira" pitchFamily="82" charset="0"/>
              </a:rPr>
              <a:t> \s½ 			</a:t>
            </a:r>
            <a:r>
              <a:rPr lang="en-US" sz="3000" b="1" dirty="0" err="1">
                <a:latin typeface="ML-Aathira" pitchFamily="82" charset="0"/>
              </a:rPr>
              <a:t>amänb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ssZht¯mSv</a:t>
            </a:r>
            <a:r>
              <a:rPr lang="en-US" sz="3000" b="1" dirty="0">
                <a:latin typeface="ML-Aathira" pitchFamily="82" charset="0"/>
              </a:rPr>
              <a:t> \mw 					\µ</a:t>
            </a:r>
            <a:r>
              <a:rPr lang="en-US" sz="3000" b="1" dirty="0" err="1">
                <a:latin typeface="ML-Aathira" pitchFamily="82" charset="0"/>
              </a:rPr>
              <a:t>nbpÅhcmbncn¡Ww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nba§Ä</a:t>
            </a:r>
            <a:r>
              <a:rPr lang="en-US" sz="3000" b="1" dirty="0">
                <a:latin typeface="ML-Aathira" pitchFamily="82" charset="0"/>
              </a:rPr>
              <a:t> \mw 				</a:t>
            </a:r>
            <a:r>
              <a:rPr lang="en-US" sz="3000" b="1" dirty="0" err="1">
                <a:latin typeface="ML-Aathira" pitchFamily="82" charset="0"/>
              </a:rPr>
              <a:t>kt´mjt¯msS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ssZhIev</a:t>
            </a:r>
            <a:r>
              <a:rPr lang="en-US" sz="3000" b="1" dirty="0">
                <a:latin typeface="ML-Aathira" pitchFamily="82" charset="0"/>
              </a:rPr>
              <a:t>]\IÄ ]</a:t>
            </a:r>
            <a:r>
              <a:rPr lang="en-US" sz="3000" b="1" dirty="0" err="1">
                <a:latin typeface="ML-Aathira" pitchFamily="82" charset="0"/>
              </a:rPr>
              <a:t>men¨v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>
                <a:latin typeface="ML-Aathira" pitchFamily="82" charset="0"/>
              </a:rPr>
              <a:t>\v 	CjvSs</a:t>
            </a:r>
            <a:r>
              <a:rPr lang="en-US" sz="3000" b="1" dirty="0">
                <a:latin typeface="ML-Aathira" pitchFamily="82" charset="0"/>
              </a:rPr>
              <a:t>¸« </a:t>
            </a:r>
            <a:r>
              <a:rPr lang="en-US" sz="3000" b="1" dirty="0" err="1">
                <a:latin typeface="ML-Aathira" pitchFamily="82" charset="0"/>
              </a:rPr>
              <a:t>Ip«nbmbn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Pohn¡pw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apter 9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1576" r="4181" b="7003"/>
          <a:stretch>
            <a:fillRect/>
          </a:stretch>
        </p:blipFill>
        <p:spPr>
          <a:xfrm>
            <a:off x="1208690" y="2590801"/>
            <a:ext cx="6792310" cy="4191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42166" y="1424226"/>
            <a:ext cx="40110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DS-¼-SnbpsS P\w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9</a:t>
            </a:r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001000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ae-bnÂ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n¶n</a:t>
            </a:r>
            <a:r>
              <a:rPr lang="en-US" sz="3000" dirty="0">
                <a:latin typeface="ML-Aathira" pitchFamily="82" charset="0"/>
              </a:rPr>
              <a:t>-d-§n-h-cm³ </a:t>
            </a:r>
            <a:r>
              <a:rPr lang="en-US" sz="3000" dirty="0" err="1">
                <a:latin typeface="ML-Aathira" pitchFamily="82" charset="0"/>
              </a:rPr>
              <a:t>Xma-kn</a:t>
            </a:r>
            <a:r>
              <a:rPr lang="en-US" sz="3000" dirty="0">
                <a:latin typeface="ML-Aathira" pitchFamily="82" charset="0"/>
              </a:rPr>
              <a:t>-¡p-¶</a:t>
            </a:r>
            <a:r>
              <a:rPr lang="en-US" sz="3000" dirty="0" err="1">
                <a:latin typeface="ML-Aathira" pitchFamily="82" charset="0"/>
              </a:rPr>
              <a:t>psh¶p</a:t>
            </a:r>
            <a:r>
              <a:rPr lang="en-US" sz="3000" dirty="0">
                <a:latin typeface="ML-Aathira" pitchFamily="82" charset="0"/>
              </a:rPr>
              <a:t> I­-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, P\w Al-</a:t>
            </a:r>
            <a:r>
              <a:rPr lang="en-US" sz="3000" dirty="0" err="1">
                <a:latin typeface="ML-Aathira" pitchFamily="82" charset="0"/>
              </a:rPr>
              <a:t>tdmsâ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Npäpw-IqSn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dªp</a:t>
            </a:r>
            <a:r>
              <a:rPr lang="en-US" sz="3000" dirty="0">
                <a:latin typeface="ML-Aathira" pitchFamily="82" charset="0"/>
              </a:rPr>
              <a:t>: </a:t>
            </a:r>
            <a:r>
              <a:rPr lang="en-US" sz="3000" dirty="0" err="1">
                <a:latin typeface="ML-Aathira" pitchFamily="82" charset="0"/>
              </a:rPr>
              <a:t>R§sf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-¡m³ </a:t>
            </a:r>
            <a:r>
              <a:rPr lang="en-US" sz="3000" dirty="0" err="1">
                <a:latin typeface="ML-Aathira" pitchFamily="82" charset="0"/>
              </a:rPr>
              <a:t>thKw</a:t>
            </a:r>
            <a:r>
              <a:rPr lang="en-US" sz="3000" dirty="0">
                <a:latin typeface="ML-Aathira" pitchFamily="82" charset="0"/>
              </a:rPr>
              <a:t> tZh³amsc D­m-¡n-¯-cp-I. </a:t>
            </a:r>
            <a:r>
              <a:rPr lang="en-US" sz="3000" dirty="0" err="1">
                <a:latin typeface="ML-Aathira" pitchFamily="82" charset="0"/>
              </a:rPr>
              <a:t>R§sf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vXnÂ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n¶p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sIm­p</a:t>
            </a:r>
            <a:r>
              <a:rPr lang="en-US" sz="3000" dirty="0">
                <a:latin typeface="ML-Aathira" pitchFamily="82" charset="0"/>
              </a:rPr>
              <a:t>-h¶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tami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F¶ a\p-</a:t>
            </a:r>
            <a:r>
              <a:rPr lang="en-US" sz="3000" dirty="0" err="1">
                <a:latin typeface="ML-Aathira" pitchFamily="82" charset="0"/>
              </a:rPr>
              <a:t>jy</a:t>
            </a:r>
            <a:r>
              <a:rPr lang="en-US" sz="3000" dirty="0">
                <a:latin typeface="ML-Aathira" pitchFamily="82" charset="0"/>
              </a:rPr>
              <a:t>\v </a:t>
            </a:r>
            <a:r>
              <a:rPr lang="en-US" sz="3000" dirty="0" err="1">
                <a:latin typeface="ML-Aathira" pitchFamily="82" charset="0"/>
              </a:rPr>
              <a:t>F´p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kw`-hn</a:t>
            </a:r>
            <a:r>
              <a:rPr lang="en-US" sz="3000" dirty="0">
                <a:latin typeface="ML-Aathira" pitchFamily="82" charset="0"/>
              </a:rPr>
              <a:t>-¨p-</a:t>
            </a:r>
            <a:r>
              <a:rPr lang="en-US" sz="3000" dirty="0" err="1">
                <a:latin typeface="ML-Aathira" pitchFamily="82" charset="0"/>
              </a:rPr>
              <a:t>sh¶p</a:t>
            </a:r>
            <a:r>
              <a:rPr lang="en-US" sz="3000" dirty="0">
                <a:latin typeface="ML-Aathira" pitchFamily="82" charset="0"/>
              </a:rPr>
              <a:t> R§Ä¡-</a:t>
            </a:r>
            <a:r>
              <a:rPr lang="en-US" sz="3000" dirty="0" err="1">
                <a:latin typeface="ML-Aathira" pitchFamily="82" charset="0"/>
              </a:rPr>
              <a:t>dn-hn</a:t>
            </a:r>
            <a:r>
              <a:rPr lang="en-US" sz="3000" dirty="0">
                <a:latin typeface="ML-Aathira" pitchFamily="82" charset="0"/>
              </a:rPr>
              <a:t>-Ã. Al-tdm³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Imf</a:t>
            </a:r>
            <a:r>
              <a:rPr lang="en-US" sz="3000" dirty="0">
                <a:latin typeface="ML-Aathira" pitchFamily="82" charset="0"/>
              </a:rPr>
              <a:t>-¡p-«</a:t>
            </a:r>
            <a:r>
              <a:rPr lang="en-US" sz="3000" dirty="0" err="1">
                <a:latin typeface="ML-Aathira" pitchFamily="82" charset="0"/>
              </a:rPr>
              <a:t>nsb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hmÀs</a:t>
            </a:r>
            <a:r>
              <a:rPr lang="en-US" sz="3000" dirty="0">
                <a:latin typeface="ML-Aathira" pitchFamily="82" charset="0"/>
              </a:rPr>
              <a:t>¯-Sp-¯p. 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Al-tdm³ </a:t>
            </a:r>
            <a:r>
              <a:rPr lang="en-US" sz="3000" dirty="0" err="1">
                <a:latin typeface="ML-Aathira" pitchFamily="82" charset="0"/>
              </a:rPr>
              <a:t>Imf</a:t>
            </a:r>
            <a:r>
              <a:rPr lang="en-US" sz="3000" dirty="0">
                <a:latin typeface="ML-Aathira" pitchFamily="82" charset="0"/>
              </a:rPr>
              <a:t>-¡p-«n-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ap¼nÂ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_en-]</a:t>
            </a:r>
            <a:r>
              <a:rPr lang="en-US" sz="3000" dirty="0" err="1">
                <a:latin typeface="ML-Aathira" pitchFamily="82" charset="0"/>
              </a:rPr>
              <a:t>oTw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Wn-Xp</a:t>
            </a:r>
            <a:r>
              <a:rPr lang="en-US" sz="3000" dirty="0">
                <a:latin typeface="ML-Aathira" pitchFamily="82" charset="0"/>
              </a:rPr>
              <a:t>. P\w </a:t>
            </a:r>
            <a:r>
              <a:rPr lang="en-US" sz="3000" dirty="0" err="1">
                <a:latin typeface="ML-Aathira" pitchFamily="82" charset="0"/>
              </a:rPr>
              <a:t>bmK</a:t>
            </a:r>
            <a:r>
              <a:rPr lang="en-US" sz="3000" dirty="0">
                <a:latin typeface="ML-Aathira" pitchFamily="82" charset="0"/>
              </a:rPr>
              <a:t>-§-</a:t>
            </a:r>
            <a:r>
              <a:rPr lang="en-US" sz="3000" dirty="0" err="1">
                <a:latin typeface="ML-Aathira" pitchFamily="82" charset="0"/>
              </a:rPr>
              <a:t>fÀ¸n</a:t>
            </a:r>
            <a:r>
              <a:rPr lang="en-US" sz="3000" dirty="0">
                <a:latin typeface="ML-Aathira" pitchFamily="82" charset="0"/>
              </a:rPr>
              <a:t>-¨p.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Xo\pw </a:t>
            </a:r>
            <a:r>
              <a:rPr lang="en-US" sz="3000" dirty="0" err="1">
                <a:latin typeface="ML-Aathira" pitchFamily="82" charset="0"/>
              </a:rPr>
              <a:t>IpSnbpw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Ignªp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hnt</a:t>
            </a:r>
            <a:r>
              <a:rPr lang="en-US" sz="3000" dirty="0">
                <a:latin typeface="ML-Aathira" pitchFamily="82" charset="0"/>
              </a:rPr>
              <a:t>\m-Z-§-fn-</a:t>
            </a:r>
            <a:r>
              <a:rPr lang="en-US" sz="3000" dirty="0" err="1">
                <a:latin typeface="ML-Aathira" pitchFamily="82" charset="0"/>
              </a:rPr>
              <a:t>teÀs</a:t>
            </a:r>
            <a:r>
              <a:rPr lang="en-US" sz="3000" dirty="0">
                <a:latin typeface="ML-Aathira" pitchFamily="82" charset="0"/>
              </a:rPr>
              <a:t>¸-«p. (]p-d-¸m-</a:t>
            </a:r>
            <a:r>
              <a:rPr lang="en-US" sz="3000" dirty="0" err="1">
                <a:latin typeface="ML-Aathira" pitchFamily="82" charset="0"/>
              </a:rPr>
              <a:t>Sv</a:t>
            </a:r>
            <a:r>
              <a:rPr lang="en-US" sz="3000" dirty="0">
                <a:latin typeface="ML-Aathira" pitchFamily="82" charset="0"/>
              </a:rPr>
              <a:t> 32:1.6)</a:t>
            </a:r>
          </a:p>
        </p:txBody>
      </p:sp>
      <p:pic>
        <p:nvPicPr>
          <p:cNvPr id="5" name="Picture 2" descr="C:\Users\poulose\Desktop\golden cal;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276" y="4267200"/>
            <a:ext cx="3555124" cy="2514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3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Klm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-cm-[\: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henb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]m]w</a:t>
            </a:r>
            <a:endParaRPr lang="en-US" sz="4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066800"/>
            <a:ext cx="8458200" cy="556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A92784"/>
                </a:solidFill>
                <a:effectLst/>
                <a:uLnTx/>
                <a:uFillTx/>
                <a:latin typeface="ML-Aathira" pitchFamily="82" charset="0"/>
              </a:rPr>
              <a:t>hn{K-lm-cm-[ -hgn H¶m-as¯ Iev]\ ewLn-¨p.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IÀ¯mhv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tami-tbmSv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Acp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-fn-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sNbvXp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: </a:t>
            </a:r>
            <a:r>
              <a:rPr lang="en-US" sz="2800" b="1" dirty="0">
                <a:latin typeface="ML-Aathira" pitchFamily="82" charset="0"/>
              </a:rPr>
              <a:t>"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DSs\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Xmtg¡p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sNÃp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-I. \o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CuPn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-]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vXnÂ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n¶p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sIm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-­p-h¶ \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P\w X§-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sf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-Xs¶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Zpjn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-¸n-¨n-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-¡p-¶p. Rm³ \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nÀt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±-in¨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amÀK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-¯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nÂ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n¶v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AhÀ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hyXn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-N-en-¨n-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-¡p-¶p.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AhÀ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Hcp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Imf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-¡p-«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nsb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hmÀs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¯-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Sp¯v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AXns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Bcm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-[n-¡p-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Ibpw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_en-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bÀ¸n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Ibpw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sNbvXn-cn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-¡p-¶p'. (]p-d-¸m-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Sv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32:1.6)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tami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Xmtg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-¡n-d-§n-h-¶p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Iev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]-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eI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-IÄ hen-s¨-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dnªp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XIÀ¯p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-I-f-ªp. Ah³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Imf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-¡p-«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nsb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FSp¯p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Xobn-en«p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Np«p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AXv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CSn¨p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s]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mSn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-¨v, s]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mSn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shÅ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-¯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nÂ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-¡n C{km-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tbÂ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P\-s¯-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s¡m­p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IpSn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-¸n-¨p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]m]-¯n\p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cn-lmcw</a:t>
            </a:r>
            <a:endParaRPr lang="en-US" sz="2800" b="1" dirty="0">
              <a:latin typeface="ML-Aathira" pitchFamily="82" charset="0"/>
            </a:endParaRPr>
          </a:p>
          <a:p>
            <a:pPr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tbÂ¡mÀ¡p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th­n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ssZh-t¯mSp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tIW</a:t>
            </a:r>
            <a:r>
              <a:rPr lang="en-US" sz="3000" dirty="0">
                <a:latin typeface="ML-Aathira" pitchFamily="82" charset="0"/>
              </a:rPr>
              <a:t>-t]-£n-¨p. 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Ah-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sXän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pÅ</a:t>
            </a:r>
            <a:r>
              <a:rPr lang="en-US" sz="3000" dirty="0">
                <a:latin typeface="ML-Aathira" pitchFamily="82" charset="0"/>
              </a:rPr>
              <a:t> in£ </a:t>
            </a:r>
            <a:r>
              <a:rPr lang="en-US" sz="3000" dirty="0" err="1">
                <a:latin typeface="ML-Aathira" pitchFamily="82" charset="0"/>
              </a:rPr>
              <a:t>kzbw</a:t>
            </a:r>
            <a:r>
              <a:rPr lang="en-US" sz="3000" dirty="0">
                <a:latin typeface="ML-Aathira" pitchFamily="82" charset="0"/>
              </a:rPr>
              <a:t> GÂ¡m³ </a:t>
            </a:r>
            <a:r>
              <a:rPr lang="en-US" sz="3000" dirty="0" err="1">
                <a:latin typeface="ML-Aathira" pitchFamily="82" charset="0"/>
              </a:rPr>
              <a:t>X¿m</a:t>
            </a:r>
            <a:r>
              <a:rPr lang="en-US" sz="3000" dirty="0">
                <a:latin typeface="ML-Aathira" pitchFamily="82" charset="0"/>
              </a:rPr>
              <a:t>-dm-bn.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Ah-</a:t>
            </a:r>
            <a:r>
              <a:rPr lang="en-US" sz="3000" dirty="0" err="1">
                <a:latin typeface="ML-Aathira" pitchFamily="82" charset="0"/>
              </a:rPr>
              <a:t>tcmSp</a:t>
            </a:r>
            <a:r>
              <a:rPr lang="en-US" sz="3000" dirty="0">
                <a:latin typeface="ML-Aathira" pitchFamily="82" charset="0"/>
              </a:rPr>
              <a:t> £an-¨p. </a:t>
            </a: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tami-tbmSp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n¨p</a:t>
            </a:r>
            <a:r>
              <a:rPr lang="en-US" sz="3000" dirty="0">
                <a:latin typeface="ML-Aathira" pitchFamily="82" charset="0"/>
              </a:rPr>
              <a:t>: c­p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]-e-IÄ </a:t>
            </a:r>
            <a:r>
              <a:rPr lang="en-US" sz="3000" dirty="0" err="1">
                <a:latin typeface="ML-Aathira" pitchFamily="82" charset="0"/>
              </a:rPr>
              <a:t>sN¯n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sb</a:t>
            </a:r>
            <a:r>
              <a:rPr lang="en-US" sz="3000" dirty="0">
                <a:latin typeface="ML-Aathira" pitchFamily="82" charset="0"/>
              </a:rPr>
              <a:t>-Sp-¡p-I. \o DS-¨p-I-fª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]-e-I-I-fn-</a:t>
            </a:r>
            <a:r>
              <a:rPr lang="en-US" sz="3000" dirty="0" err="1">
                <a:latin typeface="ML-Aathira" pitchFamily="82" charset="0"/>
              </a:rPr>
              <a:t>ep</a:t>
            </a:r>
            <a:r>
              <a:rPr lang="en-US" sz="3000" dirty="0">
                <a:latin typeface="ML-Aathira" pitchFamily="82" charset="0"/>
              </a:rPr>
              <a:t>-­m-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-cp¶ </a:t>
            </a:r>
            <a:r>
              <a:rPr lang="en-US" sz="3000" dirty="0" err="1">
                <a:latin typeface="ML-Aathira" pitchFamily="82" charset="0"/>
              </a:rPr>
              <a:t>hm¡p</a:t>
            </a:r>
            <a:r>
              <a:rPr lang="en-US" sz="3000" dirty="0">
                <a:latin typeface="ML-Aathira" pitchFamily="82" charset="0"/>
              </a:rPr>
              <a:t>-IÄ Xs¶ Rm³ </a:t>
            </a:r>
            <a:r>
              <a:rPr lang="en-US" sz="3000" dirty="0" err="1">
                <a:latin typeface="ML-Aathira" pitchFamily="82" charset="0"/>
              </a:rPr>
              <a:t>AXnÂ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Fgp-Xmw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DS-¼SnbpsS P\-¯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tXy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-I-X-IÄ</a:t>
            </a:r>
            <a:r>
              <a:rPr lang="en-US" sz="2800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1.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kz´w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P\-am-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oÀ¶p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br>
              <a:rPr lang="en-US" sz="30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2.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sXc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-sª-Sp-¡-s¸« P\-am-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oÀ¶p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br>
              <a:rPr lang="en-US" sz="30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3.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-¯m-Â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-¡-s¸-Sp¶ P\-am-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oÀ¶p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</a:t>
            </a:r>
            <a:br>
              <a:rPr lang="en-US" sz="30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de-DE" sz="3000" dirty="0">
                <a:solidFill>
                  <a:schemeClr val="tx1"/>
                </a:solidFill>
                <a:latin typeface="ML-Aathira" pitchFamily="82" charset="0"/>
              </a:rPr>
              <a:t>4. 	ssZh-¯n\p _en-bÀ¸n-¡p¶ ]ptcm-ln-X-P-\-am-bn-¯oÀ¶p.</a:t>
            </a:r>
            <a:r>
              <a:rPr lang="de-DE" sz="2800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de-DE" sz="28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2800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ML-Aathira" pitchFamily="82" charset="0"/>
              </a:rPr>
            </a:br>
            <a:endParaRPr lang="en-US" sz="28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472619"/>
            <a:ext cx="80772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ev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]-\-IÄ</a:t>
            </a:r>
          </a:p>
          <a:p>
            <a:pPr algn="just"/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tami-hgn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ÂInb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]\IÄ C{km-</a:t>
            </a:r>
            <a:r>
              <a:rPr lang="en-US" sz="3000" dirty="0" err="1">
                <a:latin typeface="ML-Aathira" pitchFamily="82" charset="0"/>
              </a:rPr>
              <a:t>tbÂ¡mcpsS</a:t>
            </a: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Pohn</a:t>
            </a:r>
            <a:r>
              <a:rPr lang="en-US" sz="3000" dirty="0">
                <a:latin typeface="ML-Aathira" pitchFamily="82" charset="0"/>
              </a:rPr>
              <a:t>-X-¯</a:t>
            </a:r>
            <a:r>
              <a:rPr lang="en-US" sz="3000" dirty="0" err="1">
                <a:latin typeface="ML-Aathira" pitchFamily="82" charset="0"/>
              </a:rPr>
              <a:t>nse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tI</a:t>
            </a:r>
            <a:r>
              <a:rPr lang="en-US" sz="3000" dirty="0">
                <a:latin typeface="ML-Aathira" pitchFamily="82" charset="0"/>
              </a:rPr>
              <a:t>{µ-_n-µp-</a:t>
            </a:r>
            <a:r>
              <a:rPr lang="en-US" sz="3000" dirty="0" err="1">
                <a:latin typeface="ML-Aathira" pitchFamily="82" charset="0"/>
              </a:rPr>
              <a:t>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Wv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ssZh-t¯mSpw</a:t>
            </a:r>
            <a:r>
              <a:rPr lang="en-US" sz="3000" dirty="0">
                <a:latin typeface="ML-Aathira" pitchFamily="82" charset="0"/>
              </a:rPr>
              <a:t>  a\p-</a:t>
            </a:r>
            <a:r>
              <a:rPr lang="en-US" sz="3000" dirty="0" err="1">
                <a:latin typeface="ML-Aathira" pitchFamily="82" charset="0"/>
              </a:rPr>
              <a:t>jy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tcm</a:t>
            </a:r>
            <a:r>
              <a:rPr lang="en-US" sz="3000" dirty="0">
                <a:latin typeface="ML-Aathira" pitchFamily="82" charset="0"/>
              </a:rPr>
              <a:t>-Sp-</a:t>
            </a:r>
            <a:r>
              <a:rPr lang="en-US" sz="3000" dirty="0" err="1">
                <a:latin typeface="ML-Aathira" pitchFamily="82" charset="0"/>
              </a:rPr>
              <a:t>apÅ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_Ô-s¯-¡p-</a:t>
            </a:r>
            <a:r>
              <a:rPr lang="en-US" sz="3000" dirty="0" err="1">
                <a:latin typeface="ML-Aathira" pitchFamily="82" charset="0"/>
              </a:rPr>
              <a:t>dn¨p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]-\-IÄ ]</a:t>
            </a:r>
            <a:r>
              <a:rPr lang="en-US" sz="3000" dirty="0" err="1">
                <a:latin typeface="ML-Aathira" pitchFamily="82" charset="0"/>
              </a:rPr>
              <a:t>Tn</a:t>
            </a:r>
            <a:r>
              <a:rPr lang="en-US" sz="3000" dirty="0">
                <a:latin typeface="ML-Aathira" pitchFamily="82" charset="0"/>
              </a:rPr>
              <a:t>-¸n-¡p-¶p. 	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tami-hgn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evI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-s¸-«-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mÂ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Ah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tami-bpsS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nbaw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F¶mWv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Adn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-b-s¸-Sp-¶-Xv.</a:t>
            </a:r>
          </a:p>
          <a:p>
            <a:pPr algn="just"/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]-\-IÄ A\p-k-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</a:t>
            </a:r>
            <a:r>
              <a:rPr lang="en-US" sz="3000" dirty="0" err="1">
                <a:latin typeface="ML-Aathira" pitchFamily="82" charset="0"/>
              </a:rPr>
              <a:t>mÂ</a:t>
            </a:r>
            <a:r>
              <a:rPr lang="en-US" sz="3000" dirty="0">
                <a:latin typeface="ML-Aathira" pitchFamily="82" charset="0"/>
              </a:rPr>
              <a:t> A\p-{</a:t>
            </a:r>
            <a:r>
              <a:rPr lang="en-US" sz="3000" dirty="0" err="1">
                <a:latin typeface="ML-Aathira" pitchFamily="82" charset="0"/>
              </a:rPr>
              <a:t>Klw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e`n¡pw</a:t>
            </a:r>
            <a:r>
              <a:rPr lang="en-US" sz="3000" dirty="0">
                <a:latin typeface="ML-Aathira" pitchFamily="82" charset="0"/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Poh</a:t>
            </a:r>
            <a:r>
              <a:rPr lang="en-US" sz="3000" dirty="0">
                <a:latin typeface="ML-Aathira" pitchFamily="82" charset="0"/>
              </a:rPr>
              <a:t>-\n-</a:t>
            </a:r>
            <a:r>
              <a:rPr lang="en-US" sz="3000" dirty="0" err="1">
                <a:latin typeface="ML-Aathira" pitchFamily="82" charset="0"/>
              </a:rPr>
              <a:t>te¡p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-¡pw.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]-\-IÄ </a:t>
            </a:r>
            <a:r>
              <a:rPr lang="en-US" sz="3000" dirty="0" err="1">
                <a:latin typeface="ML-Aathira" pitchFamily="82" charset="0"/>
              </a:rPr>
              <a:t>ewLn</a:t>
            </a:r>
            <a:r>
              <a:rPr lang="en-US" sz="3000" dirty="0">
                <a:latin typeface="ML-Aathira" pitchFamily="82" charset="0"/>
              </a:rPr>
              <a:t>-¨</a:t>
            </a:r>
            <a:r>
              <a:rPr lang="en-US" sz="3000" dirty="0" err="1">
                <a:latin typeface="ML-Aathira" pitchFamily="82" charset="0"/>
              </a:rPr>
              <a:t>mÂ</a:t>
            </a:r>
            <a:r>
              <a:rPr lang="en-US" sz="3000" dirty="0">
                <a:latin typeface="ML-Aathira" pitchFamily="82" charset="0"/>
              </a:rPr>
              <a:t> XIÀ¨-I-fm-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-¡pw ^</a:t>
            </a:r>
            <a:r>
              <a:rPr lang="en-US" sz="3000" dirty="0" err="1">
                <a:latin typeface="ML-Aathira" pitchFamily="82" charset="0"/>
              </a:rPr>
              <a:t>ew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ac-W-¯n-</a:t>
            </a:r>
            <a:r>
              <a:rPr lang="en-US" sz="3000" dirty="0" err="1">
                <a:latin typeface="ML-Aathira" pitchFamily="82" charset="0"/>
              </a:rPr>
              <a:t>te¡v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sIm­p-sN</a:t>
            </a:r>
            <a:r>
              <a:rPr lang="en-US" sz="3000" dirty="0">
                <a:latin typeface="ML-Aathira" pitchFamily="82" charset="0"/>
              </a:rPr>
              <a:t>-¶</a:t>
            </a:r>
            <a:r>
              <a:rPr lang="en-US" sz="3000" dirty="0" err="1">
                <a:latin typeface="ML-Aathira" pitchFamily="82" charset="0"/>
              </a:rPr>
              <a:t>m¡pw</a:t>
            </a:r>
            <a:r>
              <a:rPr lang="en-US" sz="3000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]-\-IÄ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k`-bnÂ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C{km-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k`-bnÂ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c­p-Xcw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]-\-I-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-­v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1.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-{]-am-W-§Ä.	   2.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-k-`-bpsS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]-\-IÄ.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-¯n\pw a\p-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jyÀ¡pw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oXn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-I-c-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amb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[-¯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Pohn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	¡m³ Cu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Iev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]-\-IÄ \s½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klm-bn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-¡pw.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icn-bmb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hgn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GXm-sW¶p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nc-´cw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\s½ HmÀ½n-¸n-¡p-	¶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Xp</a:t>
            </a:r>
            <a:r>
              <a:rPr lang="en-US" sz="3000">
                <a:solidFill>
                  <a:schemeClr val="tx1"/>
                </a:solidFill>
                <a:latin typeface="ML-Aathira" pitchFamily="82" charset="0"/>
              </a:rPr>
              <a:t> Iev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]-\-I-fm-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Wv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	A\p-k-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Ah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Poh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-\n-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te¡pw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ewLn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\mi-¯n-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te¡pw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F¯n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-¡pw.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2514600"/>
            <a:ext cx="68580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2800" b="1" dirty="0" err="1">
                <a:latin typeface="ML-Aathira" pitchFamily="82" charset="0"/>
              </a:rPr>
              <a:t>Iev</a:t>
            </a:r>
            <a:r>
              <a:rPr lang="en-US" sz="2800" b="1" dirty="0">
                <a:latin typeface="ML-Aathira" pitchFamily="82" charset="0"/>
              </a:rPr>
              <a:t>]\IÄ \</a:t>
            </a:r>
            <a:r>
              <a:rPr lang="en-US" sz="2800" b="1" dirty="0" err="1">
                <a:latin typeface="ML-Aathira" pitchFamily="82" charset="0"/>
              </a:rPr>
              <a:t>Âin</a:t>
            </a:r>
            <a:r>
              <a:rPr lang="en-US" sz="2800" b="1" dirty="0">
                <a:latin typeface="ML-Aathira" pitchFamily="82" charset="0"/>
              </a:rPr>
              <a:t> C{</a:t>
            </a:r>
            <a:r>
              <a:rPr lang="en-US" sz="2800" b="1" dirty="0" err="1">
                <a:latin typeface="ML-Aathira" pitchFamily="82" charset="0"/>
              </a:rPr>
              <a:t>kmtbÂP</a:t>
            </a:r>
            <a:r>
              <a:rPr lang="en-US" sz="2800" b="1" dirty="0">
                <a:latin typeface="ML-Aathira" pitchFamily="82" charset="0"/>
              </a:rPr>
              <a:t>\s¯ </a:t>
            </a:r>
            <a:r>
              <a:rPr lang="en-US" sz="2800" b="1" dirty="0" err="1">
                <a:latin typeface="ML-Aathira" pitchFamily="82" charset="0"/>
              </a:rPr>
              <a:t>hgn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S¯nb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ssZhta</a:t>
            </a:r>
            <a:r>
              <a:rPr lang="en-US" sz="2800" b="1" dirty="0">
                <a:latin typeface="ML-Aathira" pitchFamily="82" charset="0"/>
              </a:rPr>
              <a:t>, </a:t>
            </a:r>
            <a:r>
              <a:rPr lang="en-US" sz="2800" b="1" dirty="0" err="1">
                <a:latin typeface="ML-Aathira" pitchFamily="82" charset="0"/>
              </a:rPr>
              <a:t>A§bpsS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Iev</a:t>
            </a:r>
            <a:r>
              <a:rPr lang="en-US" sz="2800" b="1" dirty="0">
                <a:latin typeface="ML-Aathira" pitchFamily="82" charset="0"/>
              </a:rPr>
              <a:t>]\IÄ ]</a:t>
            </a:r>
            <a:r>
              <a:rPr lang="en-US" sz="2800" b="1" dirty="0" err="1">
                <a:latin typeface="ML-Aathira" pitchFamily="82" charset="0"/>
              </a:rPr>
              <a:t>men¨psIm­v</a:t>
            </a:r>
            <a:r>
              <a:rPr lang="en-US" sz="2800" b="1" dirty="0">
                <a:latin typeface="ML-Aathira" pitchFamily="82" charset="0"/>
              </a:rPr>
              <a:t> Pohn¡phm³ </a:t>
            </a:r>
            <a:r>
              <a:rPr lang="en-US" sz="2800" b="1" dirty="0" err="1">
                <a:latin typeface="ML-Aathira" pitchFamily="82" charset="0"/>
              </a:rPr>
              <a:t>R§sf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klmbn¡Wta</a:t>
            </a:r>
            <a:endParaRPr lang="en-US" sz="28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9812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43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667000" y="914400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k</a:t>
            </a:r>
            <a:r>
              <a:rPr lang="en-US" sz="2200" b="1" dirty="0" err="1">
                <a:latin typeface="ML-Aathira" pitchFamily="82" charset="0"/>
              </a:rPr>
              <a:t>o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mbvaeapIfnÂ</a:t>
            </a:r>
            <a:r>
              <a:rPr lang="en-US" sz="2200" b="1" dirty="0">
                <a:latin typeface="ML-Aathira" pitchFamily="82" charset="0"/>
              </a:rPr>
              <a:t> ]¯p{]</a:t>
            </a:r>
            <a:r>
              <a:rPr lang="en-US" sz="2200" b="1" dirty="0" err="1">
                <a:latin typeface="ML-Aathira" pitchFamily="82" charset="0"/>
              </a:rPr>
              <a:t>amW§Ä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kzoIrXambt¸mÄ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Ir</a:t>
            </a:r>
            <a:r>
              <a:rPr lang="en-US" sz="2200" b="1" dirty="0">
                <a:latin typeface="ML-Aathira" pitchFamily="82" charset="0"/>
              </a:rPr>
              <a:t>]\</a:t>
            </a:r>
            <a:r>
              <a:rPr lang="en-US" sz="2200" b="1" dirty="0" err="1">
                <a:latin typeface="ML-Aathira" pitchFamily="82" charset="0"/>
              </a:rPr>
              <a:t>ÂIn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F¦nepahscÃmw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Iev</a:t>
            </a:r>
            <a:r>
              <a:rPr lang="en-US" sz="2200" b="1" dirty="0">
                <a:latin typeface="ML-Aathira" pitchFamily="82" charset="0"/>
              </a:rPr>
              <a:t>]\</a:t>
            </a:r>
            <a:r>
              <a:rPr lang="en-US" sz="2200" b="1" dirty="0" err="1">
                <a:latin typeface="ML-Aathira" pitchFamily="82" charset="0"/>
              </a:rPr>
              <a:t>ewLn¨p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]¦</a:t>
            </a:r>
            <a:r>
              <a:rPr lang="en-US" sz="2200" b="1" dirty="0" err="1">
                <a:latin typeface="ML-Aathira" pitchFamily="82" charset="0"/>
              </a:rPr>
              <a:t>neam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kcmbv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hn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KlXXv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ccmbv</a:t>
            </a:r>
            <a:r>
              <a:rPr lang="en-US" sz="2200" b="1" dirty="0">
                <a:latin typeface="ML-Aathira" pitchFamily="82" charset="0"/>
              </a:rPr>
              <a:t>!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]m]</a:t>
            </a:r>
            <a:r>
              <a:rPr lang="en-US" sz="2200" b="1" dirty="0" err="1">
                <a:latin typeface="ML-Aathira" pitchFamily="82" charset="0"/>
              </a:rPr>
              <a:t>s¡WnsbÃmw</a:t>
            </a:r>
            <a:r>
              <a:rPr lang="en-US" sz="2200" b="1" dirty="0">
                <a:latin typeface="ML-Aathira" pitchFamily="82" charset="0"/>
              </a:rPr>
              <a:t> \</a:t>
            </a:r>
            <a:r>
              <a:rPr lang="en-US" sz="2200" b="1">
                <a:latin typeface="ML-Aathira" pitchFamily="82" charset="0"/>
              </a:rPr>
              <a:t>o¡pIbmbv </a:t>
            </a:r>
            <a:r>
              <a:rPr lang="en-US" sz="2200" b="1" dirty="0" err="1">
                <a:latin typeface="ML-Aathira" pitchFamily="82" charset="0"/>
              </a:rPr>
              <a:t>ssZhw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]</a:t>
            </a:r>
            <a:r>
              <a:rPr lang="en-US" sz="2200" b="1" dirty="0" err="1">
                <a:latin typeface="ML-Aathira" pitchFamily="82" charset="0"/>
              </a:rPr>
              <a:t>mcpwhm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hpambv</a:t>
            </a:r>
            <a:r>
              <a:rPr lang="en-US" sz="2200" b="1" dirty="0">
                <a:latin typeface="ML-Aathira" pitchFamily="82" charset="0"/>
              </a:rPr>
              <a:t> ]p¯\pS¼Snbmbv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kz´w</a:t>
            </a:r>
            <a:r>
              <a:rPr lang="en-US" sz="2200" b="1" dirty="0">
                <a:latin typeface="ML-Aathira" pitchFamily="82" charset="0"/>
              </a:rPr>
              <a:t> P\\</a:t>
            </a:r>
            <a:r>
              <a:rPr lang="en-US" sz="2200" b="1" dirty="0" err="1">
                <a:latin typeface="ML-Aathira" pitchFamily="82" charset="0"/>
              </a:rPr>
              <a:t>ncsb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ssZhnIP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am¡n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kmÀ°Iambv¯oÀ¶p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ssZhnIIev</a:t>
            </a:r>
            <a:r>
              <a:rPr lang="en-US" sz="2200" b="1" dirty="0">
                <a:latin typeface="ML-Aathira" pitchFamily="82" charset="0"/>
              </a:rPr>
              <a:t>]\IÄ!</a:t>
            </a:r>
          </a:p>
          <a:p>
            <a:r>
              <a:rPr lang="en-US" sz="2200" b="1" dirty="0" err="1">
                <a:latin typeface="ML-Aathira" pitchFamily="82" charset="0"/>
              </a:rPr>
              <a:t>Iev</a:t>
            </a:r>
            <a:r>
              <a:rPr lang="en-US" sz="2200" b="1" dirty="0">
                <a:latin typeface="ML-Aathira" pitchFamily="82" charset="0"/>
              </a:rPr>
              <a:t>]\</a:t>
            </a:r>
            <a:r>
              <a:rPr lang="en-US" sz="2200" b="1" dirty="0" err="1">
                <a:latin typeface="ML-Aathira" pitchFamily="82" charset="0"/>
              </a:rPr>
              <a:t>tbmtcm¶pw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Im¯p</a:t>
            </a:r>
            <a:r>
              <a:rPr lang="en-US" sz="2200" b="1" dirty="0">
                <a:latin typeface="ML-Aathira" pitchFamily="82" charset="0"/>
              </a:rPr>
              <a:t>\S¶nSphm³</a:t>
            </a:r>
          </a:p>
          <a:p>
            <a:r>
              <a:rPr lang="en-US" sz="2200" b="1" dirty="0" err="1">
                <a:latin typeface="ML-Aathira" pitchFamily="82" charset="0"/>
              </a:rPr>
              <a:t>XXv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ccmbt¸mÄ</a:t>
            </a:r>
            <a:r>
              <a:rPr lang="en-US" sz="2200" b="1" dirty="0">
                <a:latin typeface="ML-Aathira" pitchFamily="82" charset="0"/>
              </a:rPr>
              <a:t> {]</a:t>
            </a:r>
            <a:r>
              <a:rPr lang="en-US" sz="2200" b="1" dirty="0" err="1">
                <a:latin typeface="ML-Aathira" pitchFamily="82" charset="0"/>
              </a:rPr>
              <a:t>oXnX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mbv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oXnbpaXpt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mse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hnizkvXXbpw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hn</a:t>
            </a:r>
            <a:r>
              <a:rPr lang="en-US" sz="2200" b="1" dirty="0">
                <a:latin typeface="ML-Aathira" pitchFamily="82" charset="0"/>
              </a:rPr>
              <a:t>¬</a:t>
            </a:r>
          </a:p>
          <a:p>
            <a:r>
              <a:rPr lang="en-US" sz="2200" b="1" dirty="0" err="1">
                <a:latin typeface="ML-Aathira" pitchFamily="82" charset="0"/>
              </a:rPr>
              <a:t>IXncpIfmbv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e£yw</a:t>
            </a:r>
            <a:r>
              <a:rPr lang="en-US" sz="2200" b="1" dirty="0">
                <a:latin typeface="ML-Aathira" pitchFamily="82" charset="0"/>
              </a:rPr>
              <a:t> t\</a:t>
            </a:r>
            <a:r>
              <a:rPr lang="en-US" sz="2200" b="1" dirty="0" err="1">
                <a:latin typeface="ML-Aathira" pitchFamily="82" charset="0"/>
              </a:rPr>
              <a:t>Sms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mcpt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mse</a:t>
            </a:r>
            <a:r>
              <a:rPr lang="en-US" sz="22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172</Words>
  <Application>Microsoft Office PowerPoint</Application>
  <PresentationFormat>On-screen Show (4:3)</PresentationFormat>
  <Paragraphs>69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228</cp:revision>
  <dcterms:created xsi:type="dcterms:W3CDTF">2012-01-18T04:19:31Z</dcterms:created>
  <dcterms:modified xsi:type="dcterms:W3CDTF">2013-10-31T04:04:33Z</dcterms:modified>
</cp:coreProperties>
</file>